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7640" autoAdjust="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2017/7/8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2017/7/8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8858E-052F-46F7-8A67-01067E1B6633}" type="datetime1">
              <a:rPr lang="zh-TW" altLang="en-US" smtClean="0"/>
              <a:pPr/>
              <a:t>2017/7/8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2017/7/8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B3B4DE-620A-4586-AEA6-16BE28D6AA01}" type="datetime1">
              <a:rPr lang="zh-TW" altLang="en-US" smtClean="0"/>
              <a:pPr/>
              <a:t>2017/7/8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66B22E-3CC6-4BEC-81AE-67F1D78B7B77}" type="datetime1">
              <a:rPr lang="zh-TW" altLang="en-US" smtClean="0"/>
              <a:pPr/>
              <a:t>2017/7/8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4D69F2-8A86-4A80-84A1-8F66630EEFA9}" type="datetime1">
              <a:rPr lang="zh-TW" altLang="en-US" smtClean="0"/>
              <a:pPr/>
              <a:t>2017/7/8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2017/7/8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2017/7/8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2017/7/8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2017/7/8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2017/7/8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2017/7/8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8288638-A9D7-4AA9-B33E-D9A764F8FD84}" type="datetime1">
              <a:rPr lang="zh-TW" altLang="en-US" smtClean="0"/>
              <a:pPr/>
              <a:t>2017/7/8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en-US" altLang="zh-TW" dirty="0">
                <a:latin typeface="Salesforce Sans"/>
                <a:sym typeface="Salesforce Sans"/>
              </a:rPr>
              <a:t>Scratch</a:t>
            </a:r>
            <a:r>
              <a:rPr lang="zh-TW" altLang="en-US" dirty="0">
                <a:latin typeface="Salesforce Sans"/>
                <a:sym typeface="Salesforce Sans"/>
              </a:rPr>
              <a:t>離線版</a:t>
            </a:r>
            <a:endParaRPr lang="zh-TW" altLang="en-US" dirty="0">
              <a:latin typeface="Salesforce Sans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388890"/>
            <a:ext cx="7091361" cy="838200"/>
          </a:xfrm>
        </p:spPr>
        <p:txBody>
          <a:bodyPr rtlCol="0"/>
          <a:lstStyle/>
          <a:p>
            <a:r>
              <a:rPr lang="zh-TW" altLang="en-US" dirty="0">
                <a:latin typeface="Salesforce Sans"/>
                <a:sym typeface="Salesforce Sans"/>
              </a:rPr>
              <a:t>程式下載與安裝</a:t>
            </a:r>
            <a:endParaRPr lang="zh-TW" altLang="en-US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304800"/>
            <a:ext cx="9372600" cy="1200416"/>
          </a:xfrm>
        </p:spPr>
        <p:txBody>
          <a:bodyPr/>
          <a:lstStyle/>
          <a:p>
            <a:r>
              <a:rPr lang="zh-TW" altLang="en-US" dirty="0" smtClean="0"/>
              <a:t>網址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9731" y="1886464"/>
            <a:ext cx="5074508" cy="3828535"/>
          </a:xfrm>
        </p:spPr>
        <p:txBody>
          <a:bodyPr/>
          <a:lstStyle/>
          <a:p>
            <a:r>
              <a:rPr lang="en-US" altLang="zh-TW" dirty="0"/>
              <a:t>https://scratch.mit.edu/download</a:t>
            </a:r>
            <a:endParaRPr lang="zh-TW" altLang="en-US" dirty="0"/>
          </a:p>
        </p:txBody>
      </p:sp>
      <p:pic>
        <p:nvPicPr>
          <p:cNvPr id="4" name="圖片 3" descr="Scratch - Scratch Offline Editor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03" y="1505216"/>
            <a:ext cx="5385110" cy="4663058"/>
          </a:xfrm>
          <a:prstGeom prst="rect">
            <a:avLst/>
          </a:prstGeom>
        </p:spPr>
      </p:pic>
      <p:pic>
        <p:nvPicPr>
          <p:cNvPr id="5" name="圖片 4" descr="Scratch - Scratch Offline Editor - Google Chr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7" y="2906256"/>
            <a:ext cx="5244635" cy="326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76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224" y="1493347"/>
            <a:ext cx="9499095" cy="367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7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Adobe - Adobe AIR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9" y="586945"/>
            <a:ext cx="6070875" cy="3886201"/>
          </a:xfrm>
        </p:spPr>
      </p:pic>
      <p:pic>
        <p:nvPicPr>
          <p:cNvPr id="5" name="圖片 4" descr="Adobe - Adobe AIR - Google Chro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65" y="2836110"/>
            <a:ext cx="6038335" cy="386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1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Adobe AIR 安裝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64" y="905008"/>
            <a:ext cx="4572638" cy="4010585"/>
          </a:xfrm>
        </p:spPr>
      </p:pic>
      <p:pic>
        <p:nvPicPr>
          <p:cNvPr id="5" name="圖片 4" descr="Adobe AIR 安裝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98" y="2424659"/>
            <a:ext cx="4572638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6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7056" y="1756718"/>
            <a:ext cx="646691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02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應用程式安裝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5" y="477794"/>
            <a:ext cx="4629796" cy="3743847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066" y="1768827"/>
            <a:ext cx="6968025" cy="460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47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5329" y="1225129"/>
            <a:ext cx="7492541" cy="49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0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Scratch 2 Offline Edito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99" y="636372"/>
            <a:ext cx="8358794" cy="5146589"/>
          </a:xfrm>
        </p:spPr>
      </p:pic>
    </p:spTree>
    <p:extLst>
      <p:ext uri="{BB962C8B-B14F-4D97-AF65-F5344CB8AC3E}">
        <p14:creationId xmlns:p14="http://schemas.microsoft.com/office/powerpoint/2010/main" val="2431551536"/>
      </p:ext>
    </p:extLst>
  </p:cSld>
  <p:clrMapOvr>
    <a:masterClrMapping/>
  </p:clrMapOvr>
</p:sld>
</file>

<file path=ppt/theme/theme1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2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兒童遊樂教育簡報設計 (卡通插畫，寬螢幕)</Template>
  <TotalTime>14</TotalTime>
  <Words>13</Words>
  <Application>Microsoft Office PowerPoint</Application>
  <PresentationFormat>寬螢幕</PresentationFormat>
  <Paragraphs>5</Paragraphs>
  <Slides>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Salesforce Sans</vt:lpstr>
      <vt:lpstr>微軟正黑體</vt:lpstr>
      <vt:lpstr>Wingdings</vt:lpstr>
      <vt:lpstr>兒童遊樂 16X9</vt:lpstr>
      <vt:lpstr>Scratch離線版</vt:lpstr>
      <vt:lpstr>網址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Scratch離線版</dc:title>
  <dc:creator>小洛.</dc:creator>
  <cp:lastModifiedBy>小洛.</cp:lastModifiedBy>
  <cp:revision>3</cp:revision>
  <dcterms:created xsi:type="dcterms:W3CDTF">2017-07-08T15:09:49Z</dcterms:created>
  <dcterms:modified xsi:type="dcterms:W3CDTF">2017-07-08T15:24:05Z</dcterms:modified>
</cp:coreProperties>
</file>